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74" r:id="rId11"/>
    <p:sldId id="264" r:id="rId12"/>
    <p:sldId id="265" r:id="rId13"/>
    <p:sldId id="266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4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2F57B-C78A-1EC3-29F9-2DA6B4903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E76A36-9FCD-71AB-BF80-3557F27A4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98344-BAEC-0C7D-9884-EFBD606A5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60C-CF68-48B2-8F3C-7CA173E90ED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B268E6-AA1C-5AD4-393A-460FF9E0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A9CDD-088A-207C-6866-83F212A77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F959-4D16-4E44-BD79-BDEA7109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046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399CF-5D23-420C-D14A-EC1D3CAE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9C74A4-46F3-2736-AC92-078EE7F41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C204C-B33A-847A-2B00-EEC3328E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60C-CF68-48B2-8F3C-7CA173E90ED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5EA41-68F3-D998-B0F8-218309CD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69A7ED-5176-A871-28E5-A6D9FD371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F959-4D16-4E44-BD79-BDEA7109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7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FF593D-12DF-760D-6562-FE722FC02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E78FD-9C61-ED9B-AFAD-D465C43C1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478CB7-5B4F-7892-2C67-46410684A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60C-CF68-48B2-8F3C-7CA173E90ED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0257A-E33D-228C-3959-09DE104D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16EC8-920D-E6C5-0177-DEA7A1F1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F959-4D16-4E44-BD79-BDEA7109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E27E-AC48-6F17-0692-DA27C741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B96465-F060-F03C-75E2-9E2885DE9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E5263-4D86-63DA-317B-548F6EC2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60C-CF68-48B2-8F3C-7CA173E90ED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5E6E36-5547-AF1C-3064-C7B95724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1A773E-7542-C03C-87C2-A95197BA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F959-4D16-4E44-BD79-BDEA7109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7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7CA19-9DB1-3918-AF67-BB60556E2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55EC5A-C219-510D-E092-3D28F0E74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86C147-38C1-67B9-15A3-2C185A80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60C-CF68-48B2-8F3C-7CA173E90ED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663C88-C6EE-7BF7-885C-9257F87EE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3226E-AE89-3A6A-9ED0-04D47A6C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F959-4D16-4E44-BD79-BDEA7109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21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A0C88-7C06-040F-4E7C-98B18793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23F82-6D70-5ADA-612D-4D89DDE11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6CCD92-F670-20A7-CEB0-B156545DC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1E21B3-7F94-01C5-C59C-48DF9BB0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60C-CF68-48B2-8F3C-7CA173E90ED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7734BA-0C43-E7B5-2583-37F0637F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68EFA6-2540-22BE-2CD0-894DDE2E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F959-4D16-4E44-BD79-BDEA7109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43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DD23B-92F6-E3A4-8AAA-A7CEB141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12EF3A-EA86-F2DB-4A8E-7EAD1226C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1C352E-887E-1775-DB49-F4D4D4179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D77783-3566-E334-3871-018A561CC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A56F37-95D3-848D-6FE0-7159608EA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7F73B4-524D-3FE2-4115-5783BCA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60C-CF68-48B2-8F3C-7CA173E90ED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E60313-52C9-6F50-0C91-48ED0097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7E3C06-8374-771D-79CD-816A02D0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F959-4D16-4E44-BD79-BDEA7109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1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2795A-A98C-3728-8136-357322EDF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740E6B-AA33-F2D8-7B50-1DD8B901F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60C-CF68-48B2-8F3C-7CA173E90ED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6174149-2FD6-3F0B-73E1-6F2D16EFF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E95887-0503-DBC8-EEB4-A7A5F3CC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F959-4D16-4E44-BD79-BDEA7109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57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73F4B8D-1871-A7C2-D95C-551BFC7B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60C-CF68-48B2-8F3C-7CA173E90ED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BF3811-3A70-3509-7DC4-BC469027D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5C0CE6-47C9-A0A5-CC37-47BDD4BA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F959-4D16-4E44-BD79-BDEA7109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2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C9D87-DB2D-5976-D5E6-8EE2CBB6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116932-31A2-F162-327B-9D6EF88D9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741B72-7CBC-3FCD-7827-89994F0D1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1B495C-ECAF-67B6-D04D-42A06013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60C-CF68-48B2-8F3C-7CA173E90ED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B4080B-B408-7E2B-40E6-97CFCC060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CA9EE6-ABA5-562C-5617-62350990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F959-4D16-4E44-BD79-BDEA7109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8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3D2D9-A642-AAF6-F0F3-D0A13ADA7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066BCD5-6641-12F3-D152-016A10615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69D79A-D883-7EA8-BC18-B4F550837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21BA78-E77A-AFBB-1D76-49E6059BE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460C-CF68-48B2-8F3C-7CA173E90ED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9C168C-8804-4FBB-0CA0-00D7417C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5A29E6-34BD-C73C-C5D3-894D61A4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A6F959-4D16-4E44-BD79-BDEA7109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30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E8B9D-409A-D098-7C27-2D1C40EC9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D5A610-1C1E-5B5D-6B7A-B648C7481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C2C48-1751-8B48-7D80-DA2F4D47D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D460C-CF68-48B2-8F3C-7CA173E90EDF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278DA-631E-87F7-80C4-B8010DF25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4A525-87FD-43A7-0102-7C7F79C1D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6F959-4D16-4E44-BD79-BDEA7109F0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64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5;&#1080;&#1078;&#1085;&#1080;&#1081;&#1085;&#1086;&#1074;&#1075;&#1086;&#1088;&#1086;&#1076;.&#1088;&#1092;/news/22183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room24.ru/news/zhizn/272639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nov.ru/?q=news/events/2023-11-15/9600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chemeClr val="accent1">
                <a:lumMod val="60000"/>
                <a:lumOff val="40000"/>
              </a:schemeClr>
            </a:gs>
            <a:gs pos="52000">
              <a:srgbClr val="FF0000"/>
            </a:gs>
            <a:gs pos="3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68121-3A00-4B5A-2EFB-F9020132E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3264"/>
            <a:ext cx="9222658" cy="1998994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КУПНО ЗА ЕДИНО. </a:t>
            </a:r>
            <a:b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ВМЕСТЕ ЗАОДНО.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3844894-996F-52D6-6BFF-2C980A8B5EAB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543664" y="2212258"/>
            <a:ext cx="9144000" cy="381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НРО Общероссийской общественной организации </a:t>
            </a:r>
          </a:p>
          <a:p>
            <a:r>
              <a:rPr lang="ru-RU" sz="3600" b="1" dirty="0">
                <a:solidFill>
                  <a:srgbClr val="0070C0"/>
                </a:solidFill>
              </a:rPr>
              <a:t>«Ассамблея народов России»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sz="7100" b="1" dirty="0">
                <a:solidFill>
                  <a:srgbClr val="C00000"/>
                </a:solidFill>
              </a:rPr>
              <a:t>ДРУЖНЫЙ НИЖНИЙ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C06E0A-4C67-985C-9777-EB8E6C0FF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5" y="5741582"/>
            <a:ext cx="2290916" cy="903154"/>
          </a:xfrm>
          <a:prstGeom prst="rect">
            <a:avLst/>
          </a:prstGeom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7E07AF0-6DCD-387B-2452-6AA93C619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13" y="3429000"/>
            <a:ext cx="1759974" cy="1166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49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D80590-D40B-6415-1047-39F077216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" y="5820696"/>
            <a:ext cx="2288495" cy="740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8F7846-1577-0E72-0380-8794BE847590}"/>
              </a:ext>
            </a:extLst>
          </p:cNvPr>
          <p:cNvSpPr txBox="1"/>
          <p:nvPr/>
        </p:nvSpPr>
        <p:spPr>
          <a:xfrm>
            <a:off x="670630" y="1268363"/>
            <a:ext cx="11047383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В торжественных мероприятиях, посвященных </a:t>
            </a:r>
            <a:r>
              <a:rPr lang="ru-RU" sz="2400" b="1" dirty="0">
                <a:solidFill>
                  <a:srgbClr val="FF0000"/>
                </a:solidFill>
              </a:rPr>
              <a:t>Дню Матери</a:t>
            </a:r>
            <a:r>
              <a:rPr lang="ru-RU" sz="2400" b="1" dirty="0">
                <a:solidFill>
                  <a:srgbClr val="002060"/>
                </a:solidFill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приняли участие многодетные матери разных народов и национальностей,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представители Общественной палаты города Нижнего Новгорода,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депутаты городской Думы города Нижнего Новгорода.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Было отмечено, что только совместная работа ведет к укреплению дружбы,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</a:rPr>
              <a:t>согласия между семьями и детьми разных народов Российской Федерации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08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D53A29-B44C-2681-582D-EF5C7B0BF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4" y="5840362"/>
            <a:ext cx="2227691" cy="720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CF702F-D086-8AB9-46DE-32003A90487D}"/>
              </a:ext>
            </a:extLst>
          </p:cNvPr>
          <p:cNvSpPr txBox="1"/>
          <p:nvPr/>
        </p:nvSpPr>
        <p:spPr>
          <a:xfrm>
            <a:off x="1111045" y="953729"/>
            <a:ext cx="10225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Количество благополучателей – 300 человек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0B8CF-210B-5754-0A17-6DBA2AD32E6A}"/>
              </a:ext>
            </a:extLst>
          </p:cNvPr>
          <p:cNvSpPr txBox="1"/>
          <p:nvPr/>
        </p:nvSpPr>
        <p:spPr>
          <a:xfrm>
            <a:off x="1155103" y="2025445"/>
            <a:ext cx="9962664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Социальный состав</a:t>
            </a:r>
          </a:p>
          <a:p>
            <a:endParaRPr lang="ru-RU" b="1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 члены НРО «Ассамблея народов России»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 национально – культурные объединения, культурные центры, общины и диаспоры 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      города Нижнего Новгорода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 общественные некоммерческие организации: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      - РОД «Женщины Нижегородского края»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      - представители соседских центров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      - Советы ветеранов города Нижнего Новгорода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       - Ассоциация женщин культуры 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78572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095C37-40DD-4E7E-2DC8-A42CDF599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8" y="5641243"/>
            <a:ext cx="2782529" cy="8999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96EDF-A54D-4109-C8AB-8DFF9DACCE70}"/>
              </a:ext>
            </a:extLst>
          </p:cNvPr>
          <p:cNvSpPr txBox="1"/>
          <p:nvPr/>
        </p:nvSpPr>
        <p:spPr>
          <a:xfrm>
            <a:off x="3195484" y="941172"/>
            <a:ext cx="69415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/>
              <a:t>Денежные средства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85ED2-2E4A-ECFA-95CF-5D3039E09787}"/>
              </a:ext>
            </a:extLst>
          </p:cNvPr>
          <p:cNvSpPr txBox="1"/>
          <p:nvPr/>
        </p:nvSpPr>
        <p:spPr>
          <a:xfrm>
            <a:off x="630062" y="2460211"/>
            <a:ext cx="483587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/>
              <a:t>Средства субсидии</a:t>
            </a:r>
          </a:p>
          <a:p>
            <a:pPr algn="ctr"/>
            <a:endParaRPr lang="ru-RU" sz="4400" b="1" dirty="0"/>
          </a:p>
          <a:p>
            <a:pPr algn="ctr"/>
            <a:r>
              <a:rPr lang="ru-RU" sz="4400" b="1" dirty="0"/>
              <a:t>360 000.00 рублей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2BE89-F965-F1B6-1E06-CB003CFF76D0}"/>
              </a:ext>
            </a:extLst>
          </p:cNvPr>
          <p:cNvSpPr txBox="1"/>
          <p:nvPr/>
        </p:nvSpPr>
        <p:spPr>
          <a:xfrm>
            <a:off x="5869857" y="2460211"/>
            <a:ext cx="56505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Собственные средства</a:t>
            </a:r>
          </a:p>
          <a:p>
            <a:pPr algn="ctr"/>
            <a:endParaRPr lang="ru-RU" sz="4400" b="1" dirty="0"/>
          </a:p>
          <a:p>
            <a:pPr algn="ctr"/>
            <a:r>
              <a:rPr lang="ru-RU" sz="4400" b="1" dirty="0"/>
              <a:t>35 200.00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2318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451BF0-1B72-BC39-19E0-1370C3711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4" y="6130456"/>
            <a:ext cx="1554155" cy="5026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FB46E3-8B00-27DC-92F2-9BFCF7648396}"/>
              </a:ext>
            </a:extLst>
          </p:cNvPr>
          <p:cNvSpPr txBox="1"/>
          <p:nvPr/>
        </p:nvSpPr>
        <p:spPr>
          <a:xfrm>
            <a:off x="4162509" y="854899"/>
            <a:ext cx="60946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sng" dirty="0">
                <a:effectLst/>
                <a:latin typeface="Arial" panose="020B0604020202020204" pitchFamily="34" charset="0"/>
                <a:hlinkClick r:id="rId3"/>
              </a:rPr>
              <a:t>https://</a:t>
            </a:r>
            <a:r>
              <a:rPr lang="ru-RU" sz="1400" b="0" i="0" u="sng" dirty="0" err="1">
                <a:effectLst/>
                <a:latin typeface="Arial" panose="020B0604020202020204" pitchFamily="34" charset="0"/>
                <a:hlinkClick r:id="rId3"/>
              </a:rPr>
              <a:t>нижнийновгород.рф</a:t>
            </a:r>
            <a:r>
              <a:rPr lang="ru-RU" sz="1400" b="0" i="0" u="sng" dirty="0">
                <a:effectLst/>
                <a:latin typeface="Arial" panose="020B0604020202020204" pitchFamily="34" charset="0"/>
                <a:hlinkClick r:id="rId3"/>
              </a:rPr>
              <a:t>/</a:t>
            </a:r>
            <a:r>
              <a:rPr lang="en-US" sz="1400" b="0" i="0" u="sng" dirty="0">
                <a:effectLst/>
                <a:latin typeface="Arial" panose="020B0604020202020204" pitchFamily="34" charset="0"/>
                <a:hlinkClick r:id="rId3"/>
              </a:rPr>
              <a:t>news/22183</a:t>
            </a:r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220532-AC2E-A571-3AAF-8A712FAAFEC0}"/>
              </a:ext>
            </a:extLst>
          </p:cNvPr>
          <p:cNvSpPr txBox="1"/>
          <p:nvPr/>
        </p:nvSpPr>
        <p:spPr>
          <a:xfrm>
            <a:off x="3711692" y="369334"/>
            <a:ext cx="502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Информационное сопровождение проекта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01F420-4BAD-0645-D161-6B46A2FD3F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4" y="1290000"/>
            <a:ext cx="3970351" cy="26777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C23A48-07B4-F61F-A945-C9838B9CC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55" y="1278909"/>
            <a:ext cx="4039262" cy="26887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A05B98-BCD5-F1DE-D306-D5AE9E87BF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4095026"/>
            <a:ext cx="4492487" cy="258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5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E0F7AC-9D48-BD07-2E85-6CBE804D8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4" y="6130456"/>
            <a:ext cx="1554155" cy="502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EEA11F-DF55-4283-193C-57229C6BB3E0}"/>
              </a:ext>
            </a:extLst>
          </p:cNvPr>
          <p:cNvSpPr txBox="1"/>
          <p:nvPr/>
        </p:nvSpPr>
        <p:spPr>
          <a:xfrm>
            <a:off x="3309731" y="658173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effectLst/>
                <a:latin typeface="Arial" panose="020B0604020202020204" pitchFamily="34" charset="0"/>
                <a:hlinkClick r:id="rId3"/>
              </a:rPr>
              <a:t>https://newsroom24.ru/news/zhizn/272639/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F38922-FDB3-DE50-D255-AD2F78A24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7" y="1462047"/>
            <a:ext cx="5067514" cy="37619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2B11A7-000E-D2F2-D685-A5EEA8B9F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28" y="1462047"/>
            <a:ext cx="6034158" cy="376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72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713874-F63F-32D2-F5A4-CFE67AC0D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4" y="6130456"/>
            <a:ext cx="1554155" cy="5026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D09EB2-A0EC-1DDE-AC07-33F912B67014}"/>
              </a:ext>
            </a:extLst>
          </p:cNvPr>
          <p:cNvSpPr txBox="1"/>
          <p:nvPr/>
        </p:nvSpPr>
        <p:spPr>
          <a:xfrm>
            <a:off x="3048663" y="369736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 dirty="0">
                <a:effectLst/>
                <a:latin typeface="Arial" panose="020B0604020202020204" pitchFamily="34" charset="0"/>
                <a:hlinkClick r:id="rId3"/>
              </a:rPr>
              <a:t>https://opennov.ru/?q=news/events/2023-11-15/96009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AB4FC5-C76F-A1A6-1C8A-46832EC51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83" y="818984"/>
            <a:ext cx="4735348" cy="30179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C5DABC-AF5B-D040-F26E-C870F7C2D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030" y="818985"/>
            <a:ext cx="4499495" cy="30179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3E59A8-F2D4-2FAA-082D-DAEB33CF3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93" y="3916877"/>
            <a:ext cx="4779014" cy="285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6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164A78-4959-E57A-3D4A-3DA297E78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4" y="6130456"/>
            <a:ext cx="1554155" cy="5026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F4BBB5-1EE3-5B7A-D40B-36C641CC9CF1}"/>
              </a:ext>
            </a:extLst>
          </p:cNvPr>
          <p:cNvSpPr txBox="1"/>
          <p:nvPr/>
        </p:nvSpPr>
        <p:spPr>
          <a:xfrm>
            <a:off x="1760889" y="2647785"/>
            <a:ext cx="87289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64633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EEF91-4112-E0D6-647A-64C94F589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756743"/>
            <a:ext cx="2955424" cy="9558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499F1C-DBBA-2118-280F-7AF9F2E357B1}"/>
              </a:ext>
            </a:extLst>
          </p:cNvPr>
          <p:cNvSpPr txBox="1"/>
          <p:nvPr/>
        </p:nvSpPr>
        <p:spPr>
          <a:xfrm>
            <a:off x="2371257" y="945748"/>
            <a:ext cx="780431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Проведенные  мероприятия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EF476-DA4A-6896-26F9-A9869653D8B6}"/>
              </a:ext>
            </a:extLst>
          </p:cNvPr>
          <p:cNvSpPr txBox="1"/>
          <p:nvPr/>
        </p:nvSpPr>
        <p:spPr>
          <a:xfrm>
            <a:off x="795698" y="2734079"/>
            <a:ext cx="109554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25 - 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</a:rPr>
              <a:t>летие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 Общероссийской общественной организации </a:t>
            </a:r>
          </a:p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«Ассамблея народов России, 18 ноября 2023 года</a:t>
            </a:r>
          </a:p>
          <a:p>
            <a:pPr algn="just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2. День Матери, 03 декабря 2023 года</a:t>
            </a:r>
          </a:p>
        </p:txBody>
      </p:sp>
    </p:spTree>
    <p:extLst>
      <p:ext uri="{BB962C8B-B14F-4D97-AF65-F5344CB8AC3E}">
        <p14:creationId xmlns:p14="http://schemas.microsoft.com/office/powerpoint/2010/main" val="2613497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6C1E31-3DD8-A53B-81F0-ED2C5E819E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817" y="1204451"/>
            <a:ext cx="7125112" cy="53438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F3085F-A3C2-29EF-BE68-3E0821BEB6FF}"/>
              </a:ext>
            </a:extLst>
          </p:cNvPr>
          <p:cNvSpPr txBox="1"/>
          <p:nvPr/>
        </p:nvSpPr>
        <p:spPr>
          <a:xfrm>
            <a:off x="2654709" y="309715"/>
            <a:ext cx="7755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25 лет Ассамблеи народов России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D9EF12-5B4F-ABB6-CFD8-63B260E2C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1" y="5370601"/>
            <a:ext cx="2654709" cy="13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7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BB09FE-B1F9-07FE-F6B6-791AC1677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5" y="5742039"/>
            <a:ext cx="2683684" cy="8680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365F02-154E-0ACC-49B8-B20F24C48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47" y="245806"/>
            <a:ext cx="7524955" cy="564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7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AA94A0-4B35-42E1-36EA-FCB605394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6" y="5683045"/>
            <a:ext cx="2926878" cy="9466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132E4D-F524-6B44-FA4C-6F23D6346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94" y="363793"/>
            <a:ext cx="4597810" cy="613041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92275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D34D7E-1A39-AEF0-6E7D-891BF6995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6046839"/>
            <a:ext cx="2153265" cy="6964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C1F7B8-D3CE-411A-8A70-DA7EE979A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47" y="444089"/>
            <a:ext cx="4240162" cy="56535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C8CF69-8E33-C9B5-F72A-51FF537DD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4089"/>
            <a:ext cx="4240162" cy="565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75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0D1218-035C-3721-9155-9436BDE177AE}"/>
              </a:ext>
            </a:extLst>
          </p:cNvPr>
          <p:cNvSpPr txBox="1"/>
          <p:nvPr/>
        </p:nvSpPr>
        <p:spPr>
          <a:xfrm>
            <a:off x="1117688" y="858740"/>
            <a:ext cx="977350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научно-практической конференции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единстве наша сила»,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25-летию Ассамблеи народов России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приняли участие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города Нижнего Новгорода и ученые ВУЗов города Нижнего Новгорода: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О.В. Лавричев, председатель городской Думы города Нижнего Новгорода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А.В.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Штоян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директор департамента социальных коммуникаций и молодежной политики 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города Нижнего Новгорода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Г.П. Рябов, 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профессор, президент НИУ ВШЭ в Нижнем Новгороде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М.И. Рыхтик, 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 Института международных отношений и мировой истории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В.Г. </a:t>
            </a:r>
            <a:r>
              <a:rPr lang="ru-RU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Зусман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 ФГАОУ ВО "Национальный исследовательский </a:t>
            </a:r>
          </a:p>
          <a:p>
            <a:pPr algn="ctr">
              <a:lnSpc>
                <a:spcPct val="150000"/>
              </a:lnSpc>
            </a:pPr>
            <a:r>
              <a:rPr lang="ru-RU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 «Высшая школа экономики», доктор филологических наук, </a:t>
            </a:r>
          </a:p>
          <a:p>
            <a:pPr algn="ctr">
              <a:lnSpc>
                <a:spcPct val="150000"/>
              </a:lnSpc>
            </a:pPr>
            <a:r>
              <a:rPr lang="ru-RU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Департамента литературы и межкультурной коммуникации факультета </a:t>
            </a:r>
          </a:p>
          <a:p>
            <a:pPr algn="ctr">
              <a:lnSpc>
                <a:spcPct val="150000"/>
              </a:lnSpc>
            </a:pPr>
            <a:r>
              <a:rPr lang="ru-RU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гуманитарных наук НИУ ВШЭ</a:t>
            </a:r>
          </a:p>
          <a:p>
            <a:endParaRPr lang="ru-RU" sz="18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5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06F23E-FFA9-EEEE-0281-D1D1A84CD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84" y="5894951"/>
            <a:ext cx="2300748" cy="744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9AD95B-9AEA-E0EF-E4DB-EEC900CC52BC}"/>
              </a:ext>
            </a:extLst>
          </p:cNvPr>
          <p:cNvSpPr txBox="1"/>
          <p:nvPr/>
        </p:nvSpPr>
        <p:spPr>
          <a:xfrm>
            <a:off x="5673213" y="157315"/>
            <a:ext cx="5520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День Матери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1B501F-F500-3C63-5AE4-829F9FCF4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8" y="435211"/>
            <a:ext cx="3906379" cy="52085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C3BE65-5DA5-FF16-5996-2EB98D66F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942" y="1448045"/>
            <a:ext cx="3814832" cy="50854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9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F48456-4AED-49F0-4718-C6792EBA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" y="5820696"/>
            <a:ext cx="2288495" cy="7401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92EF0F-32B6-A3AF-F8C1-6BE5E5749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9" y="640663"/>
            <a:ext cx="5940425" cy="4455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182506-7F87-7F06-02C5-C79985AF9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046" y="614383"/>
            <a:ext cx="4222715" cy="5629234"/>
          </a:xfrm>
          <a:prstGeom prst="rect">
            <a:avLst/>
          </a:prstGeom>
          <a:gradFill flip="none" rotWithShape="1">
            <a:gsLst>
              <a:gs pos="83000">
                <a:schemeClr val="accent1">
                  <a:lumMod val="60000"/>
                  <a:lumOff val="40000"/>
                </a:schemeClr>
              </a:gs>
              <a:gs pos="52000">
                <a:srgbClr val="FF0000"/>
              </a:gs>
              <a:gs pos="32000">
                <a:schemeClr val="bg1"/>
              </a:gs>
            </a:gsLst>
            <a:lin ang="0" scaled="1"/>
            <a:tileRect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5277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345</Words>
  <Application>Microsoft Office PowerPoint</Application>
  <PresentationFormat>Широкоэкранный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Times New Roman</vt:lpstr>
      <vt:lpstr>Тема Office</vt:lpstr>
      <vt:lpstr>КУПНО ЗА ЕДИНО.  ВМЕСТЕ ЗАОДНО.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Холщевникова Светлана Вадимовна</dc:creator>
  <cp:lastModifiedBy>Холщевникова Светлана Вадимовна</cp:lastModifiedBy>
  <cp:revision>78</cp:revision>
  <dcterms:created xsi:type="dcterms:W3CDTF">2023-12-06T09:54:21Z</dcterms:created>
  <dcterms:modified xsi:type="dcterms:W3CDTF">2023-12-07T12:18:32Z</dcterms:modified>
</cp:coreProperties>
</file>